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58" r:id="rId6"/>
    <p:sldId id="259" r:id="rId7"/>
    <p:sldId id="285" r:id="rId8"/>
    <p:sldId id="267" r:id="rId9"/>
    <p:sldId id="260" r:id="rId10"/>
    <p:sldId id="261" r:id="rId11"/>
    <p:sldId id="262" r:id="rId12"/>
    <p:sldId id="263" r:id="rId13"/>
    <p:sldId id="268" r:id="rId14"/>
    <p:sldId id="269" r:id="rId15"/>
    <p:sldId id="264" r:id="rId16"/>
    <p:sldId id="265" r:id="rId17"/>
    <p:sldId id="270" r:id="rId18"/>
    <p:sldId id="271" r:id="rId19"/>
    <p:sldId id="280" r:id="rId20"/>
    <p:sldId id="281" r:id="rId21"/>
    <p:sldId id="272" r:id="rId22"/>
    <p:sldId id="282" r:id="rId23"/>
    <p:sldId id="273" r:id="rId24"/>
    <p:sldId id="283" r:id="rId25"/>
    <p:sldId id="284" r:id="rId26"/>
    <p:sldId id="266" r:id="rId27"/>
    <p:sldId id="286" r:id="rId28"/>
    <p:sldId id="287" r:id="rId29"/>
    <p:sldId id="277" r:id="rId30"/>
    <p:sldId id="278" r:id="rId31"/>
    <p:sldId id="2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0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79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59" y="4529540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59" y="3244139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1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59" y="3244139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0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59" y="4983087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1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59" y="4983087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59" y="4983087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5"/>
            <a:ext cx="16557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5"/>
            <a:ext cx="485775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59" y="3244139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59" y="787782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7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59" y="787782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8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09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59" y="4983087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0415" y="157"/>
            <a:ext cx="1767506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3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09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09" y="6135808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59" y="787782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ИЗМЕНЕНИЯ в ОГЭ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1910" y="4777379"/>
            <a:ext cx="6686549" cy="143770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/>
              <a:t>2024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dzeninfra.ru/get-zen_doc/1720666/pub_64e839f6bc779f74a9e78645_64e83e7df6ccc15bd1145657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Задание 4. Абсолютно новое – соответствие.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Задание 4 </a:t>
            </a:r>
            <a:r>
              <a:rPr lang="ru-RU" b="1" dirty="0">
                <a:solidFill>
                  <a:srgbClr val="FF0000"/>
                </a:solidFill>
              </a:rPr>
              <a:t>очень похожее на 8 задание из ЕГЭ</a:t>
            </a:r>
            <a:r>
              <a:rPr lang="ru-RU" dirty="0"/>
              <a:t>. Нужно сопоставить правило и пример к нему, причем примеров больше, чем правил.</a:t>
            </a:r>
          </a:p>
          <a:p>
            <a:r>
              <a:rPr lang="ru-RU" dirty="0"/>
              <a:t>Используются пять предложений всё того же текста (они внесены в правый столбик). Среди них надо подобрать примеры к трём пунктуационным правилам, приведённым в левом столбике.</a:t>
            </a:r>
          </a:p>
          <a:p>
            <a:r>
              <a:rPr lang="ru-RU" dirty="0"/>
              <a:t>Мне задание показалось непростым, оценивается оно в 1 балл, как и все остальные тестовые задания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dzeninfra.ru/get-zen_doc/195447/pub_64e839f6bc779f74a9e78645_64e8422200f150275f22558a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3404"/>
            <a:ext cx="5962658" cy="64745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прежнее задание 3 (надо расставить знаки препинания и указать цифры, на месте которых вставили определённый знак)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l="3810" t="24832" r="7619" b="32888"/>
          <a:stretch>
            <a:fillRect/>
          </a:stretch>
        </p:blipFill>
        <p:spPr bwMode="auto">
          <a:xfrm>
            <a:off x="857224" y="3286124"/>
            <a:ext cx="75009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Задание 6 – это прошлогоднее задание 5 (орфография)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35" t="19160" r="6008" b="24117"/>
          <a:stretch>
            <a:fillRect/>
          </a:stretch>
        </p:blipFill>
        <p:spPr bwMode="auto">
          <a:xfrm>
            <a:off x="357158" y="1808250"/>
            <a:ext cx="8786841" cy="440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733188"/>
          </a:xfrm>
        </p:spPr>
        <p:txBody>
          <a:bodyPr/>
          <a:lstStyle/>
          <a:p>
            <a:r>
              <a:rPr lang="ru-RU" dirty="0"/>
              <a:t>Задание 7 новое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325" t="36176" r="8844" b="31681"/>
          <a:stretch>
            <a:fillRect/>
          </a:stretch>
        </p:blipFill>
        <p:spPr bwMode="auto">
          <a:xfrm>
            <a:off x="0" y="3857628"/>
            <a:ext cx="934156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1443841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Оно также посвящено орфографическим навыкам и построено по принципу обновлённого задания 5.</a:t>
            </a:r>
          </a:p>
          <a:p>
            <a:r>
              <a:rPr lang="ru-RU" dirty="0"/>
              <a:t>В микротексте пропущены буквы, пропуски пронумерованы. Надо внести в бланк ответов те цифры, на месте которых пишется определённая буква (например, И). Пропуски в разных морфемах: приставка, корень, суффикс, окончания разных частей речи. Задание выглядит не очень трудным и довольно интересным.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590312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8 новое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744" t="41849" r="8844" b="37353"/>
          <a:stretch>
            <a:fillRect/>
          </a:stretch>
        </p:blipFill>
        <p:spPr bwMode="auto">
          <a:xfrm>
            <a:off x="571472" y="4286256"/>
            <a:ext cx="80010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1166843"/>
            <a:ext cx="7358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Надо поставить слово в правильную форму (вставить в указанное предложение).</a:t>
            </a:r>
          </a:p>
          <a:p>
            <a:r>
              <a:rPr lang="ru-RU" dirty="0"/>
              <a:t>Слова, надо полагать, будут из тех, у которых что-то не то с формами (шутка). Что-то типа выбора «яблок» или * «</a:t>
            </a:r>
            <a:r>
              <a:rPr lang="ru-RU" dirty="0" err="1"/>
              <a:t>яблоков</a:t>
            </a:r>
            <a:r>
              <a:rPr lang="ru-RU" dirty="0"/>
              <a:t>», «бухгалтеры» или * «бухгалтера» (в демоверсии надо поставить во множественное число слово «тренер»). Одновременно проверяется понимание грамматического строя предложения: форма задана его структурой, а не описанием. Многим это, думаю, ближе и понятнее, чем «Р.п. мн.ч.», например.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9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Задание 9 – это прежнее задание 4 (синонимичное словосочетание с другим типом связи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l="7489" t="34286" r="3172" b="35462"/>
          <a:stretch>
            <a:fillRect/>
          </a:stretch>
        </p:blipFill>
        <p:spPr bwMode="auto">
          <a:xfrm>
            <a:off x="571471" y="2775853"/>
            <a:ext cx="8072495" cy="205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Задания 10, 11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Текст такой же, два </a:t>
            </a:r>
            <a:r>
              <a:rPr lang="ru-RU" dirty="0" err="1"/>
              <a:t>послетекстовых</a:t>
            </a:r>
            <a:r>
              <a:rPr lang="ru-RU" dirty="0"/>
              <a:t> задания такие же, но с другими номерами (10=6, 11=7)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5859" t="20508" r="6250" b="17968"/>
          <a:stretch>
            <a:fillRect/>
          </a:stretch>
        </p:blipFill>
        <p:spPr bwMode="auto">
          <a:xfrm>
            <a:off x="285720" y="1500174"/>
            <a:ext cx="85725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ДЕМОВЕРСИИ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24 августа ФИПИ опубликовал проекты демоверсии ОГЭ по всем предметам.</a:t>
            </a:r>
          </a:p>
          <a:p>
            <a:r>
              <a:rPr lang="ru-RU" dirty="0"/>
              <a:t>Изменения коснулись русского языка и литературы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5859" t="27344" r="4052" b="24804"/>
          <a:stretch>
            <a:fillRect/>
          </a:stretch>
        </p:blipFill>
        <p:spPr bwMode="auto">
          <a:xfrm>
            <a:off x="0" y="1785926"/>
            <a:ext cx="87868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12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Задание 12, которое похоже на прежнее 8, но стало сложнее.</a:t>
            </a:r>
          </a:p>
          <a:p>
            <a:r>
              <a:rPr lang="ru-RU" dirty="0"/>
              <a:t>Если раньше слово, которое надо заменить стилистически нейтральным, например, синонимом, было дано в формулировке задания, то теперь слово с заданной характеристикой надо сначала найти в указанном отрывке.</a:t>
            </a:r>
          </a:p>
          <a:p>
            <a:r>
              <a:rPr lang="ru-RU" dirty="0"/>
              <a:t>Задание категорически не понравилось. Для различения, скажем, просторечных и разговорных слов нам, грешным, требуется ТОЛКОВЫЙ СЛОВАРЬ! Ничего угадывать мы не должны, и компетенции у нас (а тем более – у девятиклассников) такой нет – мы не лексикографы! Надеюсь, это задание как-то доработают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8789" t="35156" r="6250" b="23828"/>
          <a:stretch>
            <a:fillRect/>
          </a:stretch>
        </p:blipFill>
        <p:spPr bwMode="auto">
          <a:xfrm>
            <a:off x="214282" y="2214554"/>
            <a:ext cx="8286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Сочинение теперь идет под красивым номером 13 (т.е. 13.1, 13.2 и 13.3). Формулировки почти такие же, как и были. НО есть небольшая разница!</a:t>
            </a:r>
          </a:p>
          <a:p>
            <a:r>
              <a:rPr lang="ru-RU" dirty="0"/>
              <a:t>Изменена формулировка 13.3 (мне кажется, так намного лучше). Раньше девятиклассники нередко не замечали формулировку темы, заданную вопросом, и расценивали как тему набранное </a:t>
            </a:r>
            <a:r>
              <a:rPr lang="ru-RU" dirty="0" err="1"/>
              <a:t>капсом</a:t>
            </a:r>
            <a:r>
              <a:rPr lang="ru-RU" dirty="0"/>
              <a:t> понятие, которое надо было объяснить. Оно и написано крупнее, и прямо в первой строчке – бросается в глаза. Теперь сначала указана тема (тоже в форме вопроса), а потом предложено дать определение и прокомментировать.</a:t>
            </a:r>
          </a:p>
          <a:p>
            <a:r>
              <a:rPr lang="ru-RU" dirty="0"/>
              <a:t>Аргументы требуются всё такие же: один из текста, второй «из жизни»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6592" t="24414" r="6250" b="16015"/>
          <a:stretch>
            <a:fillRect/>
          </a:stretch>
        </p:blipFill>
        <p:spPr bwMode="auto">
          <a:xfrm>
            <a:off x="214282" y="1571612"/>
            <a:ext cx="850109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10986" t="20508" r="3320" b="14062"/>
          <a:stretch>
            <a:fillRect/>
          </a:stretch>
        </p:blipFill>
        <p:spPr bwMode="auto">
          <a:xfrm>
            <a:off x="357158" y="1357298"/>
            <a:ext cx="83582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733320"/>
          </a:xfrm>
        </p:spPr>
        <p:txBody>
          <a:bodyPr>
            <a:normAutofit fontScale="90000"/>
          </a:bodyPr>
          <a:lstStyle/>
          <a:p>
            <a:r>
              <a:rPr lang="ru-RU" dirty="0"/>
              <a:t>Сочинение осталось прежним, но оценивается оно теперь не на 9, а на 7 баллов.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1909" y="2428868"/>
            <a:ext cx="6686550" cy="3482354"/>
          </a:xfrm>
        </p:spPr>
        <p:txBody>
          <a:bodyPr/>
          <a:lstStyle/>
          <a:p>
            <a:r>
              <a:rPr lang="ru-RU" dirty="0"/>
              <a:t>Общее количество баллов за весь экзамен не изменилось - 33.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6592" t="18554" r="6250" b="6250"/>
          <a:stretch>
            <a:fillRect/>
          </a:stretch>
        </p:blipFill>
        <p:spPr bwMode="auto">
          <a:xfrm>
            <a:off x="285720" y="928670"/>
            <a:ext cx="850109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7324" t="18554" r="6250" b="23828"/>
          <a:stretch>
            <a:fillRect/>
          </a:stretch>
        </p:blipFill>
        <p:spPr bwMode="auto">
          <a:xfrm>
            <a:off x="285720" y="1285860"/>
            <a:ext cx="84296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ВСЕГО БАЛЛОВ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Итак, за изложение максимальный балл 6.</a:t>
            </a:r>
            <a:br>
              <a:rPr lang="ru-RU" dirty="0"/>
            </a:br>
            <a:r>
              <a:rPr lang="ru-RU" dirty="0"/>
              <a:t>За задания с кратким ответом - 11 баллов.</a:t>
            </a:r>
            <a:br>
              <a:rPr lang="ru-RU" dirty="0"/>
            </a:br>
            <a:r>
              <a:rPr lang="ru-RU" dirty="0"/>
              <a:t>За сочинение 7 баллов.</a:t>
            </a:r>
            <a:br>
              <a:rPr lang="ru-RU" dirty="0"/>
            </a:br>
            <a:r>
              <a:rPr lang="ru-RU" dirty="0"/>
              <a:t>И 9 баллов за практическую грамотность и фактическую точность письменной речи в изложении и сочинении.</a:t>
            </a:r>
          </a:p>
          <a:p>
            <a:r>
              <a:rPr lang="ru-RU" dirty="0"/>
              <a:t>Итого максимум 33 балла.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Изменения в КИМ ОГЭ 2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477250" cy="53911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13183" t="12695" r="9912" b="10156"/>
          <a:stretch>
            <a:fillRect/>
          </a:stretch>
        </p:blipFill>
        <p:spPr bwMode="auto">
          <a:xfrm>
            <a:off x="928662" y="500042"/>
            <a:ext cx="75009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Подводя итог, можно сказать, что тестовая часть стала интереснее и разнообразнее. Это лучше. Не умея, скажем, выполнять орфографический анализ, школьник раньше терял 1/7 результатов теста, а теперь – 1/11. Но и времени и сил на подготовку придётся затратить побольше.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собеседование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9 классе школьникам предстоит сдавать русский язык в двух форматах: устный экзамен (февральское собеседование); письменный ОГЭ (в досрочном или основном периоде ГИА).... </a:t>
            </a:r>
          </a:p>
          <a:p>
            <a:r>
              <a:rPr lang="ru-RU" dirty="0"/>
              <a:t>Итоговое собеседование часто называют «устной частью» экзамена по русскому языку для 9-классников, проводя аналогию с ОГЭ по иностранным языкам. Но на самом деле это лишь допуск к остальным четырем предметам Государственной итоговой аттестации 2024 года. </a:t>
            </a:r>
          </a:p>
          <a:p>
            <a:r>
              <a:rPr lang="ru-RU" dirty="0"/>
              <a:t>Получить «зачет» по собеседованию достаточно просто. Для этого достаточно выполнить 4 простых задания и набрать 10 баллов (из возможных 20).... 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060848"/>
            <a:ext cx="6683765" cy="1280890"/>
          </a:xfrm>
        </p:spPr>
        <p:txBody>
          <a:bodyPr/>
          <a:lstStyle/>
          <a:p>
            <a:pPr algn="ctr"/>
            <a:r>
              <a:rPr lang="ru-RU" dirty="0"/>
              <a:t>Теперь в экзамене не 9, а 13 заданий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Изложение само по себе не изменилось, но получить за него теперь можно не 7, а 6 баллов (3 балла - &gt; 2 балла за сжатие текста).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avatars.dzeninfra.ru/get-zen_doc/1884623/pub_64e839f6bc779f74a9e78645_64e83d5079e9a62cce266c58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8077200" cy="339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6592" t="29297" r="4785" b="9179"/>
          <a:stretch>
            <a:fillRect/>
          </a:stretch>
        </p:blipFill>
        <p:spPr bwMode="auto">
          <a:xfrm>
            <a:off x="0" y="1643050"/>
            <a:ext cx="864399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Здания 2 и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Они оба выполняются по маленькому тексту, помещенному в начале теста.</a:t>
            </a:r>
          </a:p>
          <a:p>
            <a:r>
              <a:rPr lang="ru-RU" b="1" dirty="0"/>
              <a:t>Задание 2</a:t>
            </a:r>
            <a:r>
              <a:rPr lang="ru-RU" dirty="0"/>
              <a:t> – бенефис грамматических основ. Приведено пять якобы грамматических основ, по одной из каждого предложения текста (если предложение сложное – одной из частей); необходимо определить, какие сочетания слов в действительности являются грамматическими основами, а какие – нет. Количество правильных ответов – более одного. Такое задание уже было в ОГЭ несколько лет назад.</a:t>
            </a:r>
          </a:p>
          <a:p>
            <a:r>
              <a:rPr lang="ru-RU" b="1" dirty="0"/>
              <a:t>Задание же 3 </a:t>
            </a:r>
            <a:r>
              <a:rPr lang="ru-RU" dirty="0"/>
              <a:t>теперь включает в себя различную информацию по синтаксису всё тех же предложений всё того же текста, кроме конкретного состава грамматических основ. Односоставное или двусоставное, тип сказуемого, связь частей сложного, разные виды осложнений – это всё здесь. То есть примерно так, как было в прошлом году во 2 задании (минус то, что вошло теперь в измененное задание 2).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Бывшее 2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Теперь в экзамене </a:t>
            </a:r>
            <a:r>
              <a:rPr lang="ru-RU" b="1" dirty="0">
                <a:solidFill>
                  <a:srgbClr val="FF0000"/>
                </a:solidFill>
              </a:rPr>
              <a:t>не один, а два синтаксических анализа</a:t>
            </a:r>
            <a:r>
              <a:rPr lang="ru-RU" dirty="0"/>
              <a:t>, включающие в себя и грамматические основы, и характеристики предложений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1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68</TotalTime>
  <Words>997</Words>
  <Application>Microsoft Office PowerPoint</Application>
  <PresentationFormat>Экран (4:3)</PresentationFormat>
  <Paragraphs>50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Тема1</vt:lpstr>
      <vt:lpstr>ИЗМЕНЕНИЯ в ОГЭ</vt:lpstr>
      <vt:lpstr>ПРОЕКТ ДЕМОВЕРСИИ</vt:lpstr>
      <vt:lpstr>Презентация PowerPoint</vt:lpstr>
      <vt:lpstr>Итоговое собеседование </vt:lpstr>
      <vt:lpstr>Теперь в экзамене не 9, а 13 заданий</vt:lpstr>
      <vt:lpstr>ЗАДАНИЕ 1</vt:lpstr>
      <vt:lpstr>Презентация PowerPoint</vt:lpstr>
      <vt:lpstr>Здания 2 и 3</vt:lpstr>
      <vt:lpstr>Бывшее 2 задание</vt:lpstr>
      <vt:lpstr>Презентация PowerPoint</vt:lpstr>
      <vt:lpstr>Задание 4. Абсолютно новое – соответствие. </vt:lpstr>
      <vt:lpstr>Презентация PowerPoint</vt:lpstr>
      <vt:lpstr>Задание 5</vt:lpstr>
      <vt:lpstr>Задание 6 – это прошлогоднее задание 5 (орфография)</vt:lpstr>
      <vt:lpstr>Задание 7 новое</vt:lpstr>
      <vt:lpstr>Задание 8 новое</vt:lpstr>
      <vt:lpstr>Задание 9 </vt:lpstr>
      <vt:lpstr>Задания 10, 11</vt:lpstr>
      <vt:lpstr>Презентация PowerPoint</vt:lpstr>
      <vt:lpstr>Презентация PowerPoint</vt:lpstr>
      <vt:lpstr>Задание 12</vt:lpstr>
      <vt:lpstr>Презентация PowerPoint</vt:lpstr>
      <vt:lpstr>Задание 13</vt:lpstr>
      <vt:lpstr>Презентация PowerPoint</vt:lpstr>
      <vt:lpstr>Презентация PowerPoint</vt:lpstr>
      <vt:lpstr>Сочинение осталось прежним, но оценивается оно теперь не на 9, а на 7 баллов.</vt:lpstr>
      <vt:lpstr>Презентация PowerPoint</vt:lpstr>
      <vt:lpstr>Презентация PowerPoint</vt:lpstr>
      <vt:lpstr>ВСЕГО БАЛЛОВ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ОГЭ</dc:title>
  <dc:creator>User</dc:creator>
  <cp:lastModifiedBy>Kab311-KAS</cp:lastModifiedBy>
  <cp:revision>9</cp:revision>
  <dcterms:created xsi:type="dcterms:W3CDTF">2023-08-27T10:14:53Z</dcterms:created>
  <dcterms:modified xsi:type="dcterms:W3CDTF">2023-12-26T05:14:15Z</dcterms:modified>
</cp:coreProperties>
</file>